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"/>
  </p:notesMasterIdLst>
  <p:handoutMasterIdLst>
    <p:handoutMasterId r:id="rId10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na Grimsrud" initials="AG" lastIdx="3" clrIdx="0">
    <p:extLst>
      <p:ext uri="{19B8F6BF-5375-455C-9EA6-DF929625EA0E}">
        <p15:presenceInfo xmlns:p15="http://schemas.microsoft.com/office/powerpoint/2012/main" userId="f85a3dff-7d89-4dbf-9104-c8b3290d15ec" providerId="Windows Live"/>
      </p:ext>
    </p:extLst>
  </p:cmAuthor>
  <p:cmAuthor id="2" name="Lynne Wilkinson" initials="LW" lastIdx="6" clrIdx="1">
    <p:extLst>
      <p:ext uri="{19B8F6BF-5375-455C-9EA6-DF929625EA0E}">
        <p15:presenceInfo xmlns:p15="http://schemas.microsoft.com/office/powerpoint/2012/main" userId="a048b546011a2eab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05CAA"/>
    <a:srgbClr val="383333"/>
    <a:srgbClr val="51284F"/>
    <a:srgbClr val="EE1450"/>
    <a:srgbClr val="F3A821"/>
    <a:srgbClr val="E8303B"/>
    <a:srgbClr val="0099D2"/>
    <a:srgbClr val="FEF3D4"/>
    <a:srgbClr val="F8E08E"/>
    <a:srgbClr val="C26E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843" autoAdjust="0"/>
    <p:restoredTop sz="78846"/>
  </p:normalViewPr>
  <p:slideViewPr>
    <p:cSldViewPr snapToGrid="0" snapToObjects="1">
      <p:cViewPr varScale="1">
        <p:scale>
          <a:sx n="93" d="100"/>
          <a:sy n="93" d="100"/>
        </p:scale>
        <p:origin x="216" y="32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69" d="100"/>
          <a:sy n="69" d="100"/>
        </p:scale>
        <p:origin x="-2568" y="-120"/>
      </p:cViewPr>
      <p:guideLst>
        <p:guide orient="horz" pos="3126"/>
        <p:guide pos="214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625521-94A0-460B-B873-2E433DA52D80}" type="datetimeFigureOut">
              <a:rPr lang="en-GB" smtClean="0"/>
              <a:t>22/07/2019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FDDCCF-4F6E-433A-B627-E700498FE5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69968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987997-0B89-40EC-854A-28FA50216636}" type="datetimeFigureOut">
              <a:rPr lang="en-ZA" smtClean="0"/>
              <a:t>2019/07/22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D82931-D98B-445A-88B7-0C4F91616003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5333435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93306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50459" y="274639"/>
            <a:ext cx="10691084" cy="1143000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E8303B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50459" y="1600202"/>
            <a:ext cx="10691084" cy="4525963"/>
          </a:xfrm>
        </p:spPr>
        <p:txBody>
          <a:bodyPr vert="eaVert"/>
          <a:lstStyle>
            <a:lvl1pPr>
              <a:defRPr>
                <a:latin typeface="Raleway" panose="020B0503030101060003" pitchFamily="34" charset="0"/>
              </a:defRPr>
            </a:lvl1pPr>
            <a:lvl2pPr>
              <a:defRPr>
                <a:latin typeface="Raleway" panose="020B0503030101060003" pitchFamily="34" charset="0"/>
              </a:defRPr>
            </a:lvl2pPr>
            <a:lvl3pPr>
              <a:defRPr>
                <a:latin typeface="Raleway" panose="020B0503030101060003" pitchFamily="34" charset="0"/>
              </a:defRPr>
            </a:lvl3pPr>
            <a:lvl4pPr>
              <a:defRPr>
                <a:latin typeface="Raleway" panose="020B0503030101060003" pitchFamily="34" charset="0"/>
              </a:defRPr>
            </a:lvl4pPr>
            <a:lvl5pPr>
              <a:defRPr>
                <a:latin typeface="Raleway" panose="020B0503030101060003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9082" y="6065579"/>
            <a:ext cx="4333837" cy="84684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4000" b="1">
                <a:solidFill>
                  <a:srgbClr val="E8303B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Franklin Gothic Book" panose="020B0503020102020204" pitchFamily="34" charset="0"/>
              </a:defRPr>
            </a:lvl1pPr>
            <a:lvl2pPr>
              <a:defRPr>
                <a:latin typeface="Franklin Gothic Book" panose="020B0503020102020204" pitchFamily="34" charset="0"/>
              </a:defRPr>
            </a:lvl2pPr>
            <a:lvl3pPr>
              <a:defRPr>
                <a:latin typeface="Franklin Gothic Book" panose="020B0503020102020204" pitchFamily="34" charset="0"/>
              </a:defRPr>
            </a:lvl3pPr>
            <a:lvl4pPr>
              <a:defRPr>
                <a:latin typeface="Franklin Gothic Book" panose="020B0503020102020204" pitchFamily="34" charset="0"/>
              </a:defRPr>
            </a:lvl4pPr>
            <a:lvl5pPr>
              <a:defRPr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9082" y="6065579"/>
            <a:ext cx="4333837" cy="84684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2130427"/>
            <a:ext cx="10363200" cy="1470025"/>
          </a:xfrm>
        </p:spPr>
        <p:txBody>
          <a:bodyPr/>
          <a:lstStyle>
            <a:lvl1pPr>
              <a:defRPr b="1">
                <a:solidFill>
                  <a:srgbClr val="E8303B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AU" dirty="0"/>
              <a:t>CLICK TO ENTER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rgbClr val="383333"/>
                </a:solidFill>
                <a:latin typeface="Franklin Gothic Book" panose="020B05030201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dirty="0"/>
              <a:t>Click to enter presenter name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416" y="108843"/>
            <a:ext cx="3967168" cy="19127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9082" y="6065579"/>
            <a:ext cx="4333837" cy="84684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50480" y="274639"/>
            <a:ext cx="10691040" cy="1143000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E8303B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0480" y="1600202"/>
            <a:ext cx="10691040" cy="4525963"/>
          </a:xfrm>
        </p:spPr>
        <p:txBody>
          <a:bodyPr/>
          <a:lstStyle>
            <a:lvl1pPr>
              <a:defRPr>
                <a:solidFill>
                  <a:srgbClr val="383333"/>
                </a:solidFill>
                <a:latin typeface="Franklin Gothic Book" panose="020B0503020102020204" pitchFamily="34" charset="0"/>
              </a:defRPr>
            </a:lvl1pPr>
            <a:lvl2pPr>
              <a:defRPr>
                <a:solidFill>
                  <a:srgbClr val="383333"/>
                </a:solidFill>
                <a:latin typeface="Franklin Gothic Book" panose="020B0503020102020204" pitchFamily="34" charset="0"/>
              </a:defRPr>
            </a:lvl2pPr>
            <a:lvl3pPr>
              <a:defRPr>
                <a:solidFill>
                  <a:srgbClr val="383333"/>
                </a:solidFill>
                <a:latin typeface="Franklin Gothic Book" panose="020B0503020102020204" pitchFamily="34" charset="0"/>
              </a:defRPr>
            </a:lvl3pPr>
            <a:lvl4pPr>
              <a:defRPr>
                <a:solidFill>
                  <a:srgbClr val="383333"/>
                </a:solidFill>
                <a:latin typeface="Franklin Gothic Book" panose="020B0503020102020204" pitchFamily="34" charset="0"/>
              </a:defRPr>
            </a:lvl4pPr>
            <a:lvl5pPr>
              <a:defRPr>
                <a:solidFill>
                  <a:srgbClr val="383333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9082" y="6065579"/>
            <a:ext cx="4333837" cy="84684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4406902"/>
            <a:ext cx="10363200" cy="1362075"/>
          </a:xfrm>
        </p:spPr>
        <p:txBody>
          <a:bodyPr anchor="t"/>
          <a:lstStyle>
            <a:lvl1pPr algn="l">
              <a:defRPr sz="4000" b="1" cap="all">
                <a:solidFill>
                  <a:srgbClr val="E8303B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383333"/>
                </a:solidFill>
                <a:latin typeface="Franklin Gothic Book" panose="020B05030201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9082" y="6065579"/>
            <a:ext cx="4333837" cy="84684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63864" y="274639"/>
            <a:ext cx="11064273" cy="1143000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E8303B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63863" y="1600202"/>
            <a:ext cx="5115611" cy="4525963"/>
          </a:xfrm>
        </p:spPr>
        <p:txBody>
          <a:bodyPr/>
          <a:lstStyle>
            <a:lvl1pPr>
              <a:defRPr sz="2800">
                <a:latin typeface="Franklin Gothic Book" panose="020B0503020102020204" pitchFamily="34" charset="0"/>
              </a:defRPr>
            </a:lvl1pPr>
            <a:lvl2pPr>
              <a:defRPr sz="2400">
                <a:latin typeface="Franklin Gothic Book" panose="020B0503020102020204" pitchFamily="34" charset="0"/>
              </a:defRPr>
            </a:lvl2pPr>
            <a:lvl3pPr>
              <a:defRPr sz="2000">
                <a:latin typeface="Franklin Gothic Book" panose="020B0503020102020204" pitchFamily="34" charset="0"/>
              </a:defRPr>
            </a:lvl3pPr>
            <a:lvl4pPr>
              <a:defRPr sz="1800">
                <a:latin typeface="Franklin Gothic Book" panose="020B0503020102020204" pitchFamily="34" charset="0"/>
              </a:defRPr>
            </a:lvl4pPr>
            <a:lvl5pPr>
              <a:defRPr sz="1800">
                <a:latin typeface="Franklin Gothic Book" panose="020B05030201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3336" y="1600202"/>
            <a:ext cx="5384800" cy="4525963"/>
          </a:xfrm>
        </p:spPr>
        <p:txBody>
          <a:bodyPr/>
          <a:lstStyle>
            <a:lvl1pPr>
              <a:defRPr sz="2800">
                <a:solidFill>
                  <a:srgbClr val="383333"/>
                </a:solidFill>
                <a:latin typeface="Franklin Gothic Book" panose="020B0503020102020204" pitchFamily="34" charset="0"/>
              </a:defRPr>
            </a:lvl1pPr>
            <a:lvl2pPr>
              <a:defRPr sz="2400">
                <a:solidFill>
                  <a:srgbClr val="383333"/>
                </a:solidFill>
                <a:latin typeface="Franklin Gothic Book" panose="020B0503020102020204" pitchFamily="34" charset="0"/>
              </a:defRPr>
            </a:lvl2pPr>
            <a:lvl3pPr>
              <a:defRPr sz="2000">
                <a:solidFill>
                  <a:srgbClr val="383333"/>
                </a:solidFill>
                <a:latin typeface="Franklin Gothic Book" panose="020B0503020102020204" pitchFamily="34" charset="0"/>
              </a:defRPr>
            </a:lvl3pPr>
            <a:lvl4pPr>
              <a:defRPr sz="1800">
                <a:solidFill>
                  <a:srgbClr val="383333"/>
                </a:solidFill>
                <a:latin typeface="Franklin Gothic Book" panose="020B0503020102020204" pitchFamily="34" charset="0"/>
              </a:defRPr>
            </a:lvl4pPr>
            <a:lvl5pPr>
              <a:defRPr sz="1800">
                <a:solidFill>
                  <a:srgbClr val="383333"/>
                </a:solidFill>
                <a:latin typeface="Franklin Gothic Book" panose="020B05030201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9082" y="6065579"/>
            <a:ext cx="4333837" cy="84684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50459" y="274639"/>
            <a:ext cx="10691084" cy="1143000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E8303B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7655" y="1535114"/>
            <a:ext cx="511772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7655" y="2174875"/>
            <a:ext cx="511772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52510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5251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9082" y="6065579"/>
            <a:ext cx="4333837" cy="84684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50459" y="274639"/>
            <a:ext cx="10691084" cy="1143000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E8303B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9082" y="6065579"/>
            <a:ext cx="4333837" cy="84684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97297" y="273050"/>
            <a:ext cx="3729368" cy="1162051"/>
          </a:xfrm>
        </p:spPr>
        <p:txBody>
          <a:bodyPr anchor="b"/>
          <a:lstStyle>
            <a:lvl1pPr algn="l">
              <a:defRPr sz="2000" b="1">
                <a:solidFill>
                  <a:srgbClr val="E8303B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2671" y="273053"/>
            <a:ext cx="6815667" cy="5853113"/>
          </a:xfrm>
        </p:spPr>
        <p:txBody>
          <a:bodyPr/>
          <a:lstStyle>
            <a:lvl1pPr>
              <a:defRPr sz="3200">
                <a:solidFill>
                  <a:srgbClr val="383333"/>
                </a:solidFill>
                <a:latin typeface="Franklin Gothic Book" panose="020B0503020102020204" pitchFamily="34" charset="0"/>
              </a:defRPr>
            </a:lvl1pPr>
            <a:lvl2pPr>
              <a:defRPr sz="2800">
                <a:solidFill>
                  <a:srgbClr val="383333"/>
                </a:solidFill>
                <a:latin typeface="Franklin Gothic Book" panose="020B0503020102020204" pitchFamily="34" charset="0"/>
              </a:defRPr>
            </a:lvl2pPr>
            <a:lvl3pPr>
              <a:defRPr sz="2400">
                <a:solidFill>
                  <a:srgbClr val="383333"/>
                </a:solidFill>
                <a:latin typeface="Franklin Gothic Book" panose="020B0503020102020204" pitchFamily="34" charset="0"/>
              </a:defRPr>
            </a:lvl3pPr>
            <a:lvl4pPr>
              <a:defRPr sz="2000">
                <a:solidFill>
                  <a:srgbClr val="383333"/>
                </a:solidFill>
                <a:latin typeface="Franklin Gothic Book" panose="020B0503020102020204" pitchFamily="34" charset="0"/>
              </a:defRPr>
            </a:lvl4pPr>
            <a:lvl5pPr>
              <a:defRPr sz="2000">
                <a:solidFill>
                  <a:srgbClr val="383333"/>
                </a:solidFill>
                <a:latin typeface="Franklin Gothic Book" panose="020B05030201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7297" y="1435103"/>
            <a:ext cx="3729368" cy="4691063"/>
          </a:xfrm>
        </p:spPr>
        <p:txBody>
          <a:bodyPr/>
          <a:lstStyle>
            <a:lvl1pPr marL="0" indent="0">
              <a:buNone/>
              <a:defRPr sz="1400">
                <a:solidFill>
                  <a:srgbClr val="383333"/>
                </a:solidFill>
                <a:latin typeface="Franklin Gothic Book" panose="020B05030201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9082" y="6065579"/>
            <a:ext cx="4333837" cy="84684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438400" y="4800601"/>
            <a:ext cx="7315200" cy="566739"/>
          </a:xfrm>
        </p:spPr>
        <p:txBody>
          <a:bodyPr anchor="b"/>
          <a:lstStyle>
            <a:lvl1pPr algn="l">
              <a:defRPr sz="2000" b="1">
                <a:solidFill>
                  <a:srgbClr val="E8303B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38400" y="612775"/>
            <a:ext cx="7315200" cy="4114800"/>
          </a:xfrm>
        </p:spPr>
        <p:txBody>
          <a:bodyPr/>
          <a:lstStyle>
            <a:lvl1pPr marL="0" indent="0">
              <a:buNone/>
              <a:defRPr sz="3200">
                <a:latin typeface="Franklin Gothic Book" panose="020B05030201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38400" y="5367339"/>
            <a:ext cx="7315200" cy="804863"/>
          </a:xfrm>
        </p:spPr>
        <p:txBody>
          <a:bodyPr/>
          <a:lstStyle>
            <a:lvl1pPr marL="0" indent="0">
              <a:buNone/>
              <a:defRPr sz="1400">
                <a:solidFill>
                  <a:srgbClr val="383333"/>
                </a:solidFill>
                <a:latin typeface="Franklin Gothic Book" panose="020B05030201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9082" y="6065579"/>
            <a:ext cx="4333837" cy="846842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D4">
              <a:alpha val="4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2206DA-4705-844F-8F0B-F43945BCDB1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58" r:id="rId10"/>
    <p:sldLayoutId id="2147483660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000" b="1" kern="1200">
          <a:solidFill>
            <a:srgbClr val="E8303B"/>
          </a:solidFill>
          <a:latin typeface="Franklin Gothic Book" panose="020B0503020102020204" pitchFamily="34" charset="0"/>
          <a:ea typeface="+mj-ea"/>
          <a:cs typeface="Arial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383333"/>
          </a:solidFill>
          <a:latin typeface="Franklin Gothic Book" panose="020B0503020102020204" pitchFamily="34" charset="0"/>
          <a:ea typeface="+mn-ea"/>
          <a:cs typeface="Arial" pitchFamily="34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383333"/>
          </a:solidFill>
          <a:latin typeface="Franklin Gothic Book" panose="020B0503020102020204" pitchFamily="34" charset="0"/>
          <a:ea typeface="+mn-ea"/>
          <a:cs typeface="Arial" pitchFamily="34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383333"/>
          </a:solidFill>
          <a:latin typeface="Franklin Gothic Book" panose="020B0503020102020204" pitchFamily="34" charset="0"/>
          <a:ea typeface="+mn-ea"/>
          <a:cs typeface="Arial" pitchFamily="34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383333"/>
          </a:solidFill>
          <a:latin typeface="Franklin Gothic Book" panose="020B0503020102020204" pitchFamily="34" charset="0"/>
          <a:ea typeface="+mn-ea"/>
          <a:cs typeface="Arial" pitchFamily="34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383333"/>
          </a:solidFill>
          <a:latin typeface="Franklin Gothic Book" panose="020B0503020102020204" pitchFamily="34" charset="0"/>
          <a:ea typeface="+mn-ea"/>
          <a:cs typeface="Arial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393B3-E45D-C24A-AFF1-32B05EB1B2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1411865"/>
            <a:ext cx="10363200" cy="1470025"/>
          </a:xfrm>
        </p:spPr>
        <p:txBody>
          <a:bodyPr/>
          <a:lstStyle/>
          <a:p>
            <a:r>
              <a:rPr lang="en-US" dirty="0"/>
              <a:t>Results from the </a:t>
            </a:r>
            <a:r>
              <a:rPr lang="en-US" dirty="0" err="1"/>
              <a:t>Mentimeter</a:t>
            </a:r>
            <a:r>
              <a:rPr lang="en-US" dirty="0"/>
              <a:t> poll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40E11D-2032-DD44-86CB-43AECB242D6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6451336-2F9F-7744-8670-B9212315B5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7650" y="4316088"/>
            <a:ext cx="4019550" cy="17446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FFF5984-B6E4-B646-B910-EE8BE71CD7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5534" y="2580085"/>
            <a:ext cx="6243782" cy="1463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0664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0AF627-3CE1-1644-9300-4D6684A007E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DD898-BD6F-4647-B5FC-97B5975E533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FD030FF-3C7A-1445-9D0C-396E2EAD12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8"/>
            <a:ext cx="12192000" cy="6857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2368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1E2DFA-FB31-B349-B46D-0B1DE234E71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AD9628-2C85-1E46-B58E-3A4DEDE5749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C35F94-7BDC-B046-85A7-BB96FC77B2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18"/>
            <a:ext cx="12192000" cy="685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8202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C91B29-9B1E-E04E-97D2-9902AB99A03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279F7C-420C-5C49-A47E-94536F00FB7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9E12D3-8951-4C42-ABE8-7269342554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80" y="0"/>
            <a:ext cx="121382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6939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D6864F-E9AA-5546-A8F6-DDC6661A7EC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B0690D-9E9A-E84E-B217-940885E04B3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D27FA0-B6D6-9342-A2CD-BFDF6875D2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03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0237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13499D-FD4F-5644-82C6-5E4A2B4DC16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DECED-FA18-3848-863A-0DAE90E1ECF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E43665-99DF-3D42-806C-275953CC6D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855" y="-1"/>
            <a:ext cx="12192000" cy="6871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219201"/>
      </p:ext>
    </p:extLst>
  </p:cSld>
  <p:clrMapOvr>
    <a:masterClrMapping/>
  </p:clrMapOvr>
</p:sld>
</file>

<file path=ppt/theme/theme1.xml><?xml version="1.0" encoding="utf-8"?>
<a:theme xmlns:a="http://schemas.openxmlformats.org/drawingml/2006/main" name="AIDS 2016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" id="{ADBD3347-1A0F-45F0-B4B5-B886B317FA11}" vid="{2289ECF3-0365-4EFC-8344-95011E66FDF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AIDS2016_template</Template>
  <TotalTime>6442</TotalTime>
  <Words>5</Words>
  <Application>Microsoft Macintosh PowerPoint</Application>
  <PresentationFormat>Widescreen</PresentationFormat>
  <Paragraphs>1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Franklin Gothic Book</vt:lpstr>
      <vt:lpstr>Raleway</vt:lpstr>
      <vt:lpstr>AIDS 2016_Template</vt:lpstr>
      <vt:lpstr>PowerPoint Presentation</vt:lpstr>
      <vt:lpstr>Results from the Mentimeter poll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Joe Entwistle</dc:creator>
  <cp:lastModifiedBy>Anna Grimsrud</cp:lastModifiedBy>
  <cp:revision>64</cp:revision>
  <cp:lastPrinted>2017-01-16T15:31:13Z</cp:lastPrinted>
  <dcterms:created xsi:type="dcterms:W3CDTF">2017-01-13T09:09:35Z</dcterms:created>
  <dcterms:modified xsi:type="dcterms:W3CDTF">2019-07-22T20:24:11Z</dcterms:modified>
</cp:coreProperties>
</file>